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9" r:id="rId2"/>
    <p:sldId id="265" r:id="rId3"/>
    <p:sldId id="256" r:id="rId4"/>
    <p:sldId id="263" r:id="rId5"/>
    <p:sldId id="260" r:id="rId6"/>
    <p:sldId id="257" r:id="rId7"/>
    <p:sldId id="266" r:id="rId8"/>
    <p:sldId id="261" r:id="rId9"/>
    <p:sldId id="269" r:id="rId10"/>
    <p:sldId id="264" r:id="rId11"/>
    <p:sldId id="267" r:id="rId12"/>
    <p:sldId id="271" r:id="rId13"/>
    <p:sldId id="270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50" autoAdjust="0"/>
  </p:normalViewPr>
  <p:slideViewPr>
    <p:cSldViewPr snapToGrid="0">
      <p:cViewPr varScale="1">
        <p:scale>
          <a:sx n="80" d="100"/>
          <a:sy n="80" d="100"/>
        </p:scale>
        <p:origin x="58" y="101"/>
      </p:cViewPr>
      <p:guideLst/>
    </p:cSldViewPr>
  </p:slideViewPr>
  <p:outlineViewPr>
    <p:cViewPr>
      <p:scale>
        <a:sx n="33" d="100"/>
        <a:sy n="33" d="100"/>
      </p:scale>
      <p:origin x="0" y="-46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5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    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C39-4730-B821-41ADD3A94092}"/>
              </c:ext>
            </c:extLst>
          </c:dPt>
          <c:cat>
            <c:strRef>
              <c:f>Sheet1!$A$2</c:f>
              <c:strCache>
                <c:ptCount val="1"/>
                <c:pt idx="0">
                  <c:v>Canada population</c:v>
                </c:pt>
              </c:strCache>
            </c:strRef>
          </c:cat>
          <c:val>
            <c:numRef>
              <c:f>Sheet1!$B$2</c:f>
              <c:numCache>
                <c:formatCode>0%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D0-4E7B-9FB3-ED3F4EBD87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    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2B2-41ED-A35C-38715980E7B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FBD-4EED-AA9E-644B22A19865}"/>
              </c:ext>
            </c:extLst>
          </c:dPt>
          <c:cat>
            <c:strRef>
              <c:f>Sheet1!$A$2:$A$3</c:f>
              <c:strCache>
                <c:ptCount val="2"/>
                <c:pt idx="0">
                  <c:v>Have a smart phone</c:v>
                </c:pt>
                <c:pt idx="1">
                  <c:v>Do not have a smart phone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0.71799999999999997</c:v>
                </c:pt>
                <c:pt idx="1">
                  <c:v>0.28199999999999997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2B2-41ED-A35C-38715980E7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    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6DC-4F5D-A932-5CB4D0A8956D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6DC-4F5D-A932-5CB4D0A8956D}"/>
              </c:ext>
            </c:extLst>
          </c:dPt>
          <c:dPt>
            <c:idx val="2"/>
            <c:bubble3D val="0"/>
            <c:explosion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6DC-4F5D-A932-5CB4D0A8956D}"/>
              </c:ext>
            </c:extLst>
          </c:dPt>
          <c:cat>
            <c:strRef>
              <c:f>Sheet1!$A$2:$A$4</c:f>
              <c:strCache>
                <c:ptCount val="3"/>
                <c:pt idx="0">
                  <c:v>With wireless charging</c:v>
                </c:pt>
                <c:pt idx="1">
                  <c:v>without wireless charging</c:v>
                </c:pt>
                <c:pt idx="2">
                  <c:v>Do not have a smart phone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0.11648</c:v>
                </c:pt>
                <c:pt idx="1">
                  <c:v>0.6</c:v>
                </c:pt>
                <c:pt idx="2">
                  <c:v>0.28199999999999997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6DC-4F5D-A932-5CB4D0A89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757B0-4250-444F-B590-3D4D9B35383D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F9BD4-CEAC-45B6-904F-A04E2363A7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7277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What is energize?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F9BD4-CEAC-45B6-904F-A04E2363A78A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2858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Describe energize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F9BD4-CEAC-45B6-904F-A04E2363A78A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4279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Leo: Product detail</a:t>
            </a:r>
          </a:p>
          <a:p>
            <a:r>
              <a:rPr lang="en-CA" dirty="0"/>
              <a:t>Leo: price</a:t>
            </a:r>
          </a:p>
          <a:p>
            <a:r>
              <a:rPr lang="en-CA" dirty="0" err="1"/>
              <a:t>Parv</a:t>
            </a:r>
            <a:r>
              <a:rPr lang="en-CA" dirty="0"/>
              <a:t>: Painting the case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F9BD4-CEAC-45B6-904F-A04E2363A78A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6803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Safety and </a:t>
            </a:r>
            <a:r>
              <a:rPr lang="en-CA" dirty="0" err="1"/>
              <a:t>benifit</a:t>
            </a:r>
            <a:endParaRPr lang="en-CA" dirty="0"/>
          </a:p>
          <a:p>
            <a:endParaRPr lang="en-CA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F9BD4-CEAC-45B6-904F-A04E2363A78A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6039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DE9CC-C5BA-4B10-BBA3-2AD78952B82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600">
                <a:solidFill>
                  <a:schemeClr val="bg1"/>
                </a:solidFill>
                <a:latin typeface="Have Heart One" pitchFamily="50" charset="0"/>
              </a:defRPr>
            </a:lvl1pPr>
          </a:lstStyle>
          <a:p>
            <a:r>
              <a:rPr lang="en-CA" altLang="zh-CN" dirty="0"/>
              <a:t>Edit Title</a:t>
            </a:r>
            <a:endParaRPr lang="en-CA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015FC35-B458-4B9C-B6C4-AC02E65CF01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00B0F0"/>
                </a:solidFill>
                <a:latin typeface="Have Heart Two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altLang="zh-CN" dirty="0"/>
              <a:t>subtitle</a:t>
            </a:r>
            <a:endParaRPr lang="en-CA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67D933-68B8-45DF-835F-B46102E83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B0D281-15CE-45C1-88AC-9E35C6EBC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EB41B2-2660-426F-BA91-7B1AA0BD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1800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02CF3B-D285-4996-B464-5ED0CF391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CA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B7975B8-AC84-4B2C-B57B-4AA9B2064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C71977-62A3-4FDA-9F2A-BECD9E835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021F01-961F-4068-8416-6999F0A1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C63FD0-3B0E-4037-979A-628C796DE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3051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E56E362-E7C5-4A59-832B-4252793F10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CA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D88E931-82C1-45CA-B725-837608D3D9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551FEB-9593-4059-A8BB-7C9D25FEE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4D8154-F74A-4BB5-B23A-5FE19394C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DBF3C2-0760-4B69-80B3-D766D199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5568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C9DAA5-61CE-4DF4-B77F-448E2DE019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600">
                <a:solidFill>
                  <a:schemeClr val="bg1"/>
                </a:solidFill>
                <a:latin typeface="Have Heart One" pitchFamily="50" charset="0"/>
              </a:defRPr>
            </a:lvl1pPr>
          </a:lstStyle>
          <a:p>
            <a:r>
              <a:rPr lang="en-CA" dirty="0"/>
              <a:t>Edit title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CA69A0-AE3B-4E9D-8FCD-CC3136E9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  <a:lvl2pPr>
              <a:defRPr>
                <a:solidFill>
                  <a:srgbClr val="00B0F0"/>
                </a:solidFill>
              </a:defRPr>
            </a:lvl2pPr>
            <a:lvl3pPr>
              <a:defRPr>
                <a:solidFill>
                  <a:srgbClr val="00B0F0"/>
                </a:solidFill>
              </a:defRPr>
            </a:lvl3pPr>
            <a:lvl4pPr>
              <a:defRPr>
                <a:solidFill>
                  <a:srgbClr val="00B0F0"/>
                </a:solidFill>
              </a:defRPr>
            </a:lvl4pPr>
            <a:lvl5pPr>
              <a:defRPr>
                <a:solidFill>
                  <a:srgbClr val="00B0F0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CA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403743-ACEA-40BD-A1A9-520F0D90A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66236A-3C85-4BED-A6C4-0F50118BA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291313-0E05-4F69-B370-B14A381C7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D9FB1AA-F596-4F21-BE7B-955D8158D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015" y="5527308"/>
            <a:ext cx="897569" cy="82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210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966D79-372F-481C-91A3-6E813E7C0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CA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BE66C4-DD2F-46C3-893B-E4F696EAE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FDB74E-907D-4627-8A10-56482011E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C0D5C2-5C7B-418B-A995-26CA09AA8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93ABC6-2C7B-48BF-806B-7A81A05B1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8686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14A7A1-12F1-4B65-9676-E2B5B3DF9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CA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A9ED0D-6438-430C-985E-67D5020412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E717030-1204-4CB3-A578-C3C50FE45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FCDB06-2563-4D3C-9172-61D59383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7A0813-5E3F-48B2-8A17-64AFE3E6D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731A5A5-EBAC-40B3-99AF-E3418124F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2586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03A0C8-26F4-4A52-8CD8-A6D2A206D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CA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8D7E1C-CEC8-4AE6-AA77-5C16CCAFB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F1766B1-49AD-4E4D-ABCF-08A8891B07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7F52A0A-5C4B-4B10-B699-9A8A74A247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A069945-CF42-42A3-BD59-0685965BB7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8D3CB36-32A6-4EA4-B7B5-F185807FD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8AE4229-2474-4669-B0AF-9C5376D93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5DB2E8C-973A-48A8-85F9-98E4081F3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0320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C2BAC9-D946-4119-BDEF-B28264C57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CA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A611DC5-3BF9-4EC9-AAE1-2F9B7A6A7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7FC46C-3541-4284-8B6D-3C04C076B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1A80445-03A9-46E2-8A2C-1A15609A3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1756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532C9B-04D6-4BAF-A4AC-859FD99F2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2D99253-B779-48A9-9F00-BE2DC2089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8DB036-1AA8-4FD7-9420-C67152E92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1A3F344-26C9-4FC1-A517-0C8E6D4BAE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33650" y="1762125"/>
            <a:ext cx="7372350" cy="2905125"/>
          </a:xfrm>
        </p:spPr>
        <p:txBody>
          <a:bodyPr>
            <a:normAutofit/>
          </a:bodyPr>
          <a:lstStyle>
            <a:lvl1pPr marL="0" indent="0" algn="ctr">
              <a:buNone/>
              <a:defRPr sz="6600">
                <a:solidFill>
                  <a:srgbClr val="00B0F0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22245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F8B7CF-EB72-4F76-BCDC-049C51B49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CA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80A620-5D0D-4F23-BEB4-C57E334E8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894439-3873-4D12-879A-E77CD81EA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BD7503C-9B8D-48BA-BD72-B778AF438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EEC6E6-C9E1-4B3E-B37C-20C5A84B1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F1C78E-15AD-4E54-B527-A9B25E9A0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5840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DCA46F-94CE-4D5D-8097-C3FAB6E0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CA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7B83899-016D-4372-BB5C-4B104C191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58BB75-39DF-4495-87E9-126AD42A8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CF4BA5-7A22-4493-8DEA-FD6F9EF2C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C63FFF-D87E-403B-988C-4A7EEB2FA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FE9D0C-FB47-420E-B17E-823E91084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856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B9ADD63-BC79-47FE-8194-B4A5B4B7B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CA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F6F507-B98E-4A52-A4DE-A4BD4EC21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AC84B1-D3DB-4B6D-8A70-6F87729D78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25DCD-51BF-4D92-930C-D8084E402F37}" type="datetimeFigureOut">
              <a:rPr lang="en-CA" smtClean="0"/>
              <a:t>2018-12-12</a:t>
            </a:fld>
            <a:endParaRPr lang="en-CA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C59773-9B1E-4E6B-B832-019011DCC7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E15470-CAA6-483F-A9D7-B39DB7BD9A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CD1E1-31EF-4D1F-BC77-D099EC9D83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8824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B45076-703E-496B-9104-D41D184875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5A334C5-DC1E-4802-842B-0589DCCE00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547ADB9-7E58-4A93-BA0D-080EBCFA2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879" y="2315572"/>
            <a:ext cx="2036241" cy="188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514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54AA90B3-4352-4E9E-8147-CB80D1ECBB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53" t="6568" r="21507" b="4749"/>
          <a:stretch/>
        </p:blipFill>
        <p:spPr>
          <a:xfrm>
            <a:off x="-3165679" y="791053"/>
            <a:ext cx="2871623" cy="584633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7DBE6155-A954-4A97-9C32-4A6BDE2D2D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5" t="30365" r="25431" b="6697"/>
          <a:stretch/>
        </p:blipFill>
        <p:spPr>
          <a:xfrm>
            <a:off x="-1806068" y="2776199"/>
            <a:ext cx="1872243" cy="4309687"/>
          </a:xfrm>
          <a:prstGeom prst="rect">
            <a:avLst/>
          </a:prstGeom>
        </p:spPr>
      </p:pic>
      <p:pic>
        <p:nvPicPr>
          <p:cNvPr id="14" name="内容占位符 13">
            <a:extLst>
              <a:ext uri="{FF2B5EF4-FFF2-40B4-BE49-F238E27FC236}">
                <a16:creationId xmlns:a16="http://schemas.microsoft.com/office/drawing/2014/main" id="{93022993-173D-43D7-8F87-F147D33D07F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3134" y="216272"/>
            <a:ext cx="2166532" cy="5483487"/>
          </a:xfrm>
        </p:spPr>
      </p:pic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6C530B5F-D2C6-48E1-B0E6-F7A08DB5F18C}"/>
              </a:ext>
            </a:extLst>
          </p:cNvPr>
          <p:cNvCxnSpPr>
            <a:cxnSpLocks/>
          </p:cNvCxnSpPr>
          <p:nvPr/>
        </p:nvCxnSpPr>
        <p:spPr>
          <a:xfrm flipH="1">
            <a:off x="570270" y="5557806"/>
            <a:ext cx="2166532" cy="702922"/>
          </a:xfrm>
          <a:prstGeom prst="line">
            <a:avLst/>
          </a:prstGeom>
          <a:ln w="63500" cap="flat" cmpd="sng" algn="ctr">
            <a:solidFill>
              <a:srgbClr val="00B0F0"/>
            </a:solidFill>
            <a:prstDash val="sysDot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225DEC33-C75E-4359-8F8D-EF7FB9A9A0B0}"/>
              </a:ext>
            </a:extLst>
          </p:cNvPr>
          <p:cNvCxnSpPr>
            <a:cxnSpLocks/>
          </p:cNvCxnSpPr>
          <p:nvPr/>
        </p:nvCxnSpPr>
        <p:spPr>
          <a:xfrm flipH="1">
            <a:off x="2388489" y="5421802"/>
            <a:ext cx="2235796" cy="704678"/>
          </a:xfrm>
          <a:prstGeom prst="line">
            <a:avLst/>
          </a:prstGeom>
          <a:ln w="63500" cap="flat" cmpd="sng" algn="ctr">
            <a:solidFill>
              <a:srgbClr val="00B0F0"/>
            </a:solidFill>
            <a:prstDash val="sysDot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9100BD14-6877-448C-B1A1-8DE57A359101}"/>
              </a:ext>
            </a:extLst>
          </p:cNvPr>
          <p:cNvCxnSpPr>
            <a:cxnSpLocks/>
          </p:cNvCxnSpPr>
          <p:nvPr/>
        </p:nvCxnSpPr>
        <p:spPr>
          <a:xfrm flipH="1">
            <a:off x="570270" y="261992"/>
            <a:ext cx="2083385" cy="675675"/>
          </a:xfrm>
          <a:prstGeom prst="line">
            <a:avLst/>
          </a:prstGeom>
          <a:ln w="63500" cap="flat" cmpd="sng" algn="ctr">
            <a:solidFill>
              <a:srgbClr val="00B0F0"/>
            </a:solidFill>
            <a:prstDash val="sysDot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449C76E2-5412-4A51-AAA8-258A57BE5ED3}"/>
              </a:ext>
            </a:extLst>
          </p:cNvPr>
          <p:cNvSpPr txBox="1"/>
          <p:nvPr/>
        </p:nvSpPr>
        <p:spPr>
          <a:xfrm>
            <a:off x="6096000" y="2274838"/>
            <a:ext cx="4617720" cy="230832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CA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</a:t>
            </a:r>
          </a:p>
          <a:p>
            <a:r>
              <a:rPr lang="en-CA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Accessible</a:t>
            </a:r>
          </a:p>
          <a:p>
            <a:r>
              <a:rPr lang="en-CA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Cheap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9D6A69C-FC53-489E-AA62-D22B09D579EA}"/>
              </a:ext>
            </a:extLst>
          </p:cNvPr>
          <p:cNvSpPr txBox="1"/>
          <p:nvPr/>
        </p:nvSpPr>
        <p:spPr>
          <a:xfrm>
            <a:off x="6096000" y="2274838"/>
            <a:ext cx="4617720" cy="230832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marL="1143000" indent="-1143000">
              <a:buBlip>
                <a:blip r:embed="rId6">
                  <a:extLst/>
                </a:blip>
              </a:buBlip>
            </a:pPr>
            <a:r>
              <a:rPr lang="en-CA" sz="48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</a:t>
            </a:r>
          </a:p>
          <a:p>
            <a:pPr marL="1143000" indent="-1143000">
              <a:buBlip>
                <a:blip r:embed="rId6">
                  <a:extLst/>
                </a:blip>
              </a:buBlip>
            </a:pPr>
            <a:r>
              <a:rPr lang="en-CA" sz="48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Accessible</a:t>
            </a:r>
          </a:p>
          <a:p>
            <a:pPr marL="1143000" indent="-1143000">
              <a:buBlip>
                <a:blip r:embed="rId6">
                  <a:extLst/>
                </a:blip>
              </a:buBlip>
            </a:pPr>
            <a:r>
              <a:rPr lang="en-CA" sz="48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Cheap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72B05B1-56A5-4CBE-B1DD-1852DBFCFC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720" y="212115"/>
            <a:ext cx="1253584" cy="115787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B3E7AF63-6A63-43B7-B274-207D79C9538B}"/>
              </a:ext>
            </a:extLst>
          </p:cNvPr>
          <p:cNvSpPr txBox="1"/>
          <p:nvPr/>
        </p:nvSpPr>
        <p:spPr>
          <a:xfrm>
            <a:off x="2469769" y="6260728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2400" b="1" dirty="0">
                <a:solidFill>
                  <a:srgbClr val="00B0F0"/>
                </a:solidFill>
              </a:rPr>
              <a:t>$</a:t>
            </a:r>
            <a:r>
              <a:rPr lang="en-US" altLang="zh-CN" sz="2400" b="1" dirty="0">
                <a:solidFill>
                  <a:srgbClr val="00B0F0"/>
                </a:solidFill>
              </a:rPr>
              <a:t>2-$3</a:t>
            </a:r>
            <a:endParaRPr lang="en-CA" sz="2400" b="1" dirty="0">
              <a:solidFill>
                <a:srgbClr val="00B0F0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095766F-1F89-4C05-ACAE-584319D72A94}"/>
              </a:ext>
            </a:extLst>
          </p:cNvPr>
          <p:cNvSpPr txBox="1"/>
          <p:nvPr/>
        </p:nvSpPr>
        <p:spPr>
          <a:xfrm>
            <a:off x="1569526" y="531726"/>
            <a:ext cx="11034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2400" b="1" dirty="0">
                <a:solidFill>
                  <a:srgbClr val="00B0F0"/>
                </a:solidFill>
              </a:rPr>
              <a:t>$</a:t>
            </a:r>
            <a:r>
              <a:rPr lang="en-US" altLang="zh-CN" sz="2400" b="1" dirty="0">
                <a:solidFill>
                  <a:srgbClr val="00B0F0"/>
                </a:solidFill>
              </a:rPr>
              <a:t>5-$10</a:t>
            </a:r>
            <a:endParaRPr lang="en-CA" sz="24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534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81481E-6 L 0.25 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48148E-6 L 0.25 -1.48148E-6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0 L 0.25 0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2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CAA5E9-51D6-45EC-A8EF-F5E74FD15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7840AF1-40BA-4D3C-A519-7BA7DBB95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103" y="980103"/>
            <a:ext cx="4897794" cy="4897794"/>
          </a:xfrm>
        </p:spPr>
      </p:pic>
    </p:spTree>
    <p:extLst>
      <p:ext uri="{BB962C8B-B14F-4D97-AF65-F5344CB8AC3E}">
        <p14:creationId xmlns:p14="http://schemas.microsoft.com/office/powerpoint/2010/main" val="2582859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DB40D6-1DE0-4C33-B02F-92BC6B6F1C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B328A29-7B28-4DF3-AA66-A515452FCF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428777"/>
      </p:ext>
    </p:extLst>
  </p:cSld>
  <p:clrMapOvr>
    <a:masterClrMapping/>
  </p:clrMapOvr>
  <p:transition spd="slow" advTm="5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05BEAF-8B55-40E2-A866-AA6D78EFA5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65A41E5-E302-412B-8AAD-3CCAD262CD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7596F1D-3EC3-4DED-8C7E-4D7D5FA6C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883" y="1189907"/>
            <a:ext cx="4436234" cy="409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51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>
        <p:fade/>
      </p:transition>
    </mc:Choice>
    <mc:Fallback xmlns="">
      <p:transition spd="slow" advTm="10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5FD1CB-5E60-4B82-8B8E-6DE66A468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CA" sz="13800" b="1" dirty="0"/>
              <a:t>Credits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B84E40-4A98-4781-8393-33C498737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CA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CA" sz="3600" dirty="0">
                <a:latin typeface="Arial" panose="020B0604020202020204" pitchFamily="34" charset="0"/>
                <a:cs typeface="Arial" panose="020B0604020202020204" pitchFamily="34" charset="0"/>
              </a:rPr>
              <a:t>Leo Chai</a:t>
            </a:r>
          </a:p>
          <a:p>
            <a:pPr marL="0" indent="0" algn="ctr">
              <a:buNone/>
            </a:pPr>
            <a:r>
              <a:rPr lang="en-CA" sz="3600" dirty="0">
                <a:latin typeface="Arial" panose="020B0604020202020204" pitchFamily="34" charset="0"/>
                <a:cs typeface="Arial" panose="020B0604020202020204" pitchFamily="34" charset="0"/>
              </a:rPr>
              <a:t>Salah </a:t>
            </a:r>
            <a:r>
              <a:rPr lang="en-CA" sz="3600" dirty="0" err="1">
                <a:latin typeface="Arial" panose="020B0604020202020204" pitchFamily="34" charset="0"/>
                <a:cs typeface="Arial" panose="020B0604020202020204" pitchFamily="34" charset="0"/>
              </a:rPr>
              <a:t>Abboushi</a:t>
            </a:r>
            <a:endParaRPr lang="en-CA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CA" sz="3600" dirty="0">
                <a:latin typeface="Arial" panose="020B0604020202020204" pitchFamily="34" charset="0"/>
                <a:cs typeface="Arial" panose="020B0604020202020204" pitchFamily="34" charset="0"/>
              </a:rPr>
              <a:t>Ahmed</a:t>
            </a:r>
          </a:p>
          <a:p>
            <a:pPr marL="0" indent="0" algn="ctr">
              <a:buNone/>
            </a:pPr>
            <a:r>
              <a:rPr lang="en-CA" sz="3600" dirty="0" err="1">
                <a:latin typeface="Arial" panose="020B0604020202020204" pitchFamily="34" charset="0"/>
                <a:cs typeface="Arial" panose="020B0604020202020204" pitchFamily="34" charset="0"/>
              </a:rPr>
              <a:t>Reyyan</a:t>
            </a:r>
            <a:endParaRPr lang="en-CA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CA" sz="3600" dirty="0" err="1">
                <a:latin typeface="Arial" panose="020B0604020202020204" pitchFamily="34" charset="0"/>
                <a:cs typeface="Arial" panose="020B0604020202020204" pitchFamily="34" charset="0"/>
              </a:rPr>
              <a:t>Parv</a:t>
            </a:r>
            <a:r>
              <a:rPr lang="en-CA" sz="3600" dirty="0">
                <a:latin typeface="Arial" panose="020B0604020202020204" pitchFamily="34" charset="0"/>
                <a:cs typeface="Arial" panose="020B0604020202020204" pitchFamily="34" charset="0"/>
              </a:rPr>
              <a:t> Tuli</a:t>
            </a:r>
          </a:p>
        </p:txBody>
      </p:sp>
    </p:spTree>
    <p:extLst>
      <p:ext uri="{BB962C8B-B14F-4D97-AF65-F5344CB8AC3E}">
        <p14:creationId xmlns:p14="http://schemas.microsoft.com/office/powerpoint/2010/main" val="2184796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407AEB-53C7-494C-8C9E-4B5382F3E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9653" y="2666481"/>
            <a:ext cx="9812694" cy="1525037"/>
          </a:xfrm>
        </p:spPr>
        <p:txBody>
          <a:bodyPr>
            <a:normAutofit fontScale="90000"/>
          </a:bodyPr>
          <a:lstStyle/>
          <a:p>
            <a:r>
              <a:rPr lang="en-CA" sz="9600" spc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INTRODUCE</a:t>
            </a:r>
          </a:p>
        </p:txBody>
      </p:sp>
    </p:spTree>
    <p:extLst>
      <p:ext uri="{BB962C8B-B14F-4D97-AF65-F5344CB8AC3E}">
        <p14:creationId xmlns:p14="http://schemas.microsoft.com/office/powerpoint/2010/main" val="1458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>
        <p:fade/>
      </p:transition>
    </mc:Choice>
    <mc:Fallback xmlns="">
      <p:transition spd="slow" advTm="5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407AEB-53C7-494C-8C9E-4B5382F3E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66481"/>
            <a:ext cx="9144000" cy="1525037"/>
          </a:xfrm>
        </p:spPr>
        <p:txBody>
          <a:bodyPr>
            <a:normAutofit/>
          </a:bodyPr>
          <a:lstStyle/>
          <a:p>
            <a:r>
              <a:rPr lang="en-CA" sz="9600" spc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ENERGIZE</a:t>
            </a:r>
          </a:p>
        </p:txBody>
      </p:sp>
    </p:spTree>
    <p:extLst>
      <p:ext uri="{BB962C8B-B14F-4D97-AF65-F5344CB8AC3E}">
        <p14:creationId xmlns:p14="http://schemas.microsoft.com/office/powerpoint/2010/main" val="2192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A38A123-AE6F-479F-9648-8C043605C3B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3959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">
        <p:fade/>
      </p:transition>
    </mc:Choice>
    <mc:Fallback xmlns="">
      <p:transition spd="med" advTm="1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0D33EF-7380-4BDB-B19C-C3C013F76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C5F80FB6-8C6E-4AF3-8695-3173EE61D3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94872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5233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F28697-CA10-4B1D-99DC-98D688B42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3586CD-DE51-4AFE-870C-5E923B8AA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4" name="内容占位符 5">
            <a:extLst>
              <a:ext uri="{FF2B5EF4-FFF2-40B4-BE49-F238E27FC236}">
                <a16:creationId xmlns:a16="http://schemas.microsoft.com/office/drawing/2014/main" id="{3664AF41-61A4-402F-A64B-B84A9162A0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098820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0341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2EDF6B-2727-4A5E-8C87-5A6EACE70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2935D1-9405-4C0C-8DB8-7D45B7EED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4" name="内容占位符 5">
            <a:extLst>
              <a:ext uri="{FF2B5EF4-FFF2-40B4-BE49-F238E27FC236}">
                <a16:creationId xmlns:a16="http://schemas.microsoft.com/office/drawing/2014/main" id="{4FD997F2-6D18-41A2-9DF1-B928A243AD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782088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428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1BD36F9-97D2-4041-83DB-71314D38395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90700" y="2828925"/>
            <a:ext cx="8610600" cy="1200150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WIRELESS CHARGING</a:t>
            </a:r>
          </a:p>
        </p:txBody>
      </p:sp>
    </p:spTree>
    <p:extLst>
      <p:ext uri="{BB962C8B-B14F-4D97-AF65-F5344CB8AC3E}">
        <p14:creationId xmlns:p14="http://schemas.microsoft.com/office/powerpoint/2010/main" val="1491439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F2F33-1A01-4285-9619-CB37BFBFDB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135437"/>
          </a:xfrm>
        </p:spPr>
        <p:txBody>
          <a:bodyPr>
            <a:normAutofit fontScale="90000"/>
          </a:bodyPr>
          <a:lstStyle/>
          <a:p>
            <a:r>
              <a:rPr lang="en-CA" altLang="zh-CN" sz="8800" dirty="0"/>
              <a:t>We</a:t>
            </a:r>
            <a:r>
              <a:rPr lang="en-US" sz="8800" dirty="0"/>
              <a:t> provide the luxury of wireless charging to those who have no other option</a:t>
            </a:r>
            <a:endParaRPr lang="en-CA" sz="8800" dirty="0"/>
          </a:p>
        </p:txBody>
      </p:sp>
    </p:spTree>
    <p:extLst>
      <p:ext uri="{BB962C8B-B14F-4D97-AF65-F5344CB8AC3E}">
        <p14:creationId xmlns:p14="http://schemas.microsoft.com/office/powerpoint/2010/main" val="339985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1142</TotalTime>
  <Words>70</Words>
  <Application>Microsoft Office PowerPoint</Application>
  <PresentationFormat>宽屏</PresentationFormat>
  <Paragraphs>32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Have Heart One</vt:lpstr>
      <vt:lpstr>Have Heart Two</vt:lpstr>
      <vt:lpstr>Office 主题​​</vt:lpstr>
      <vt:lpstr>PowerPoint 演示文稿</vt:lpstr>
      <vt:lpstr>WE INTRODUCE</vt:lpstr>
      <vt:lpstr>ENERGIZE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We provide the luxury of wireless charging to those who have no other option</vt:lpstr>
      <vt:lpstr>PowerPoint 演示文稿</vt:lpstr>
      <vt:lpstr>PowerPoint 演示文稿</vt:lpstr>
      <vt:lpstr>PowerPoint 演示文稿</vt:lpstr>
      <vt:lpstr>PowerPoint 演示文稿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Leo Chai</dc:creator>
  <cp:lastModifiedBy>Leo Chai</cp:lastModifiedBy>
  <cp:revision>38</cp:revision>
  <cp:lastPrinted>2018-12-12T20:35:32Z</cp:lastPrinted>
  <dcterms:created xsi:type="dcterms:W3CDTF">2018-12-10T01:38:34Z</dcterms:created>
  <dcterms:modified xsi:type="dcterms:W3CDTF">2018-12-13T02:38:39Z</dcterms:modified>
</cp:coreProperties>
</file>

<file path=docProps/thumbnail.jpeg>
</file>